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D76EC5-D14C-4F43-AD8B-7E7FF1FC56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5FE2BBC-66A0-4148-AC1B-76AF0780B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54A338-D64B-42EE-A811-ABCA2256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6AAA13-7918-47CE-ABEE-F623DC58A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465D96-D6B4-48F4-96A4-0955A0176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15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D99789-BEDC-4474-8BEA-2D9960080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B1E57C6-034E-4E2F-925C-95600E264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53C805-EC6F-4A28-B17B-4D5235A72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E5974A5-32BB-482E-9CBE-A621C200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43D8F6-5A35-4664-8D5B-8DCC3070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797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E03EF08-2C34-40B1-96FC-A1A7DDE7E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C3B9B8D-92AC-41B5-A2FE-09F63F534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1238D3-EB72-41AF-A9CF-2D070092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7A5418-21AB-4686-98B1-EB6C4350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E0BFA3-989A-4F7F-AE8F-46D12003E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57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A37F9-3DE4-426A-9755-4868A75C3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5C0376-DB26-4AC0-95A9-D60B19D39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12D83-D0ED-4722-93B7-102327E05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BD22BE-4565-43DE-8BF3-7F0C888F2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C4F87-E171-407F-B40F-9FC5B5FA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29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D64DE-FA34-41CB-A411-81ABE649E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AA5DD8-4FCE-4D65-A5C6-C120EFD8B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9094B3-2D69-48F3-897D-FBE800F7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460933-DECA-46C7-9B21-718E8E165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DA78C6-FD75-4687-9C58-EC2E7930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41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F39B53-42B5-4B0B-85EA-89318EE16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74B7F1-65B8-448F-B7B9-2100A1A00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BD3270-A7BA-4E8C-86AB-71F7F2DE8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24BAEFD-1BDB-4961-8FB1-9B213623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764FCA-DC47-406A-8AA4-E7EED1482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5E43DD-9B7A-40EB-9155-F15CC3F9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550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7AE41-2502-4E67-85BF-40C7E3C8A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485E4C-309F-4168-8712-73094A130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0B7BFA7-4D59-4E6C-9C32-0AA8E967C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FE174AB-5027-4C9C-8030-1756E7D45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DF375AF-8555-438B-8F47-533F902C25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58ED2B-789B-41BB-95E4-EAC7FF3D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615DE49-22AB-415D-97DB-EF3AC438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E96BF27-CE0A-4462-827B-4A9F1870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676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E9859-365C-4014-9644-871E71565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5E10B3C-A2FE-4C7B-A237-D8983122C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E187DB-3888-445A-BAEE-0A326F8F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73EB36-CCD0-44AA-B7DE-458FE176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684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AE6EFC8-9D6A-420A-B854-758B1141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98A797E-EA19-43EE-A35C-35C0968D4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3EC337-CF88-4109-9D69-C48896459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978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BAB6C-81B7-4096-B6FB-921ACA99F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03884F-A8EE-4CC3-B50F-0E4776155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AF8390-F651-4B51-B508-0BEE88FCE1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5D26C5B-3C5E-4816-9F33-729405109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8D287D3-93C1-46EE-A036-6EFE8A79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5BC8EE-3B4F-4526-A767-A84CBC11D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01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D8686-E800-4F60-B35A-FB79D5EB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04520E1-660A-46D1-9995-D611FF7C36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B51CE1-3640-413A-A8C5-14298E894B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EEA76C2-7D9B-480E-B319-4FC9E9526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D0B61C-7541-4D85-B263-01EA8357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CD0164-E409-4532-BA52-928D3E291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13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474582-1956-42ED-B135-8A9845AEF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33FBAE-6903-40E7-A533-D74C405A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B0AE09-4314-4076-9951-27D856A5A8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3939-D32F-445C-8ADB-6B7F63CEB9D2}" type="datetimeFigureOut">
              <a:rPr lang="de-DE" smtClean="0"/>
              <a:t>18.12.2017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40D05A-4F01-4304-BBB0-E543A7D4F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E61F4C-36AF-4709-ADFC-9AFC4783C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332D7-AA00-4487-9BF6-AB2E03C1C19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219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610698DD-0F43-4D1E-A519-5BDF7879C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5659" y="40648"/>
            <a:ext cx="9144000" cy="449845"/>
          </a:xfrm>
        </p:spPr>
        <p:txBody>
          <a:bodyPr>
            <a:noAutofit/>
          </a:bodyPr>
          <a:lstStyle/>
          <a:p>
            <a:r>
              <a:rPr lang="de-DE" sz="3200" dirty="0"/>
              <a:t>Träger von Kindertageseinrichtungen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2665C06-DC4B-4DDF-AE3E-DA98BBA8474A}"/>
              </a:ext>
            </a:extLst>
          </p:cNvPr>
          <p:cNvSpPr/>
          <p:nvPr/>
        </p:nvSpPr>
        <p:spPr>
          <a:xfrm>
            <a:off x="4313152" y="1436267"/>
            <a:ext cx="6220231" cy="2491486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438F559-0E21-4C26-9594-67333B84C980}"/>
              </a:ext>
            </a:extLst>
          </p:cNvPr>
          <p:cNvSpPr txBox="1"/>
          <p:nvPr/>
        </p:nvSpPr>
        <p:spPr>
          <a:xfrm>
            <a:off x="6127686" y="2612433"/>
            <a:ext cx="2058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Trägerverwaltung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72BDF4C-6BCE-4A06-A727-92F5548E617F}"/>
              </a:ext>
            </a:extLst>
          </p:cNvPr>
          <p:cNvSpPr txBox="1"/>
          <p:nvPr/>
        </p:nvSpPr>
        <p:spPr>
          <a:xfrm>
            <a:off x="5429853" y="1799073"/>
            <a:ext cx="377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Vorstand – Leitung - Geschäftsführung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C4C81B8-677B-4511-B99D-BF6FC9A906AD}"/>
              </a:ext>
            </a:extLst>
          </p:cNvPr>
          <p:cNvSpPr txBox="1"/>
          <p:nvPr/>
        </p:nvSpPr>
        <p:spPr>
          <a:xfrm>
            <a:off x="4451351" y="3082178"/>
            <a:ext cx="608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Personal – Finanzen – Bau/Unterhaltung – Fachentwicklung …..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C0DB4F9-4405-46F4-A03E-2C58F46065C6}"/>
              </a:ext>
            </a:extLst>
          </p:cNvPr>
          <p:cNvSpPr/>
          <p:nvPr/>
        </p:nvSpPr>
        <p:spPr>
          <a:xfrm>
            <a:off x="587229" y="3733101"/>
            <a:ext cx="2030136" cy="121306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72442B5-BE18-4622-ACC1-5DF2F7D7C803}"/>
              </a:ext>
            </a:extLst>
          </p:cNvPr>
          <p:cNvSpPr txBox="1"/>
          <p:nvPr/>
        </p:nvSpPr>
        <p:spPr>
          <a:xfrm>
            <a:off x="1394301" y="3872372"/>
            <a:ext cx="60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Kita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D69C142-B4F0-45FC-AC39-FDB6D21463B2}"/>
              </a:ext>
            </a:extLst>
          </p:cNvPr>
          <p:cNvSpPr txBox="1"/>
          <p:nvPr/>
        </p:nvSpPr>
        <p:spPr>
          <a:xfrm>
            <a:off x="1254390" y="415759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Leitung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7780311-4C2B-4362-8F4A-550E2023AFA8}"/>
              </a:ext>
            </a:extLst>
          </p:cNvPr>
          <p:cNvSpPr txBox="1"/>
          <p:nvPr/>
        </p:nvSpPr>
        <p:spPr>
          <a:xfrm>
            <a:off x="523251" y="4551879"/>
            <a:ext cx="215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Pädag</a:t>
            </a:r>
            <a:r>
              <a:rPr lang="de-DE" dirty="0"/>
              <a:t>. – </a:t>
            </a:r>
            <a:r>
              <a:rPr lang="de-DE" dirty="0" err="1"/>
              <a:t>Wirtschafts</a:t>
            </a:r>
            <a:r>
              <a:rPr lang="de-DE" dirty="0"/>
              <a:t>.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0B77EEE-4B6D-4A72-AA52-475C515FE05D}"/>
              </a:ext>
            </a:extLst>
          </p:cNvPr>
          <p:cNvSpPr/>
          <p:nvPr/>
        </p:nvSpPr>
        <p:spPr>
          <a:xfrm>
            <a:off x="2765623" y="3733101"/>
            <a:ext cx="2030136" cy="121306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39BC83F8-91BC-4DE4-B1F4-10823526D41D}"/>
              </a:ext>
            </a:extLst>
          </p:cNvPr>
          <p:cNvSpPr txBox="1"/>
          <p:nvPr/>
        </p:nvSpPr>
        <p:spPr>
          <a:xfrm>
            <a:off x="3572695" y="3872372"/>
            <a:ext cx="60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Kita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6C4231F-7C6F-40EC-8E34-EE49B755E5EE}"/>
              </a:ext>
            </a:extLst>
          </p:cNvPr>
          <p:cNvSpPr txBox="1"/>
          <p:nvPr/>
        </p:nvSpPr>
        <p:spPr>
          <a:xfrm>
            <a:off x="3432784" y="415759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Leitung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B100FAC4-B85F-48C0-AF0D-2AFDFE923B6E}"/>
              </a:ext>
            </a:extLst>
          </p:cNvPr>
          <p:cNvSpPr txBox="1"/>
          <p:nvPr/>
        </p:nvSpPr>
        <p:spPr>
          <a:xfrm>
            <a:off x="2701645" y="4551879"/>
            <a:ext cx="215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Pädag</a:t>
            </a:r>
            <a:r>
              <a:rPr lang="de-DE" dirty="0"/>
              <a:t>. – </a:t>
            </a:r>
            <a:r>
              <a:rPr lang="de-DE" dirty="0" err="1"/>
              <a:t>Wirtschafts</a:t>
            </a:r>
            <a:r>
              <a:rPr lang="de-DE" dirty="0"/>
              <a:t>.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A785F093-F536-498E-B14C-04BCDF582788}"/>
              </a:ext>
            </a:extLst>
          </p:cNvPr>
          <p:cNvSpPr/>
          <p:nvPr/>
        </p:nvSpPr>
        <p:spPr>
          <a:xfrm>
            <a:off x="4980314" y="3733101"/>
            <a:ext cx="2030136" cy="121306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2FF5AD89-D883-4166-97DD-EDE16677FA2D}"/>
              </a:ext>
            </a:extLst>
          </p:cNvPr>
          <p:cNvSpPr txBox="1"/>
          <p:nvPr/>
        </p:nvSpPr>
        <p:spPr>
          <a:xfrm>
            <a:off x="5787386" y="3872372"/>
            <a:ext cx="60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Kita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BAED2AC9-5053-4DDC-9CB9-5C422DC891F7}"/>
              </a:ext>
            </a:extLst>
          </p:cNvPr>
          <p:cNvSpPr txBox="1"/>
          <p:nvPr/>
        </p:nvSpPr>
        <p:spPr>
          <a:xfrm>
            <a:off x="5647475" y="415759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Leitung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B4ED3F1-84A3-4F85-A4F9-5CB789B75E9D}"/>
              </a:ext>
            </a:extLst>
          </p:cNvPr>
          <p:cNvSpPr txBox="1"/>
          <p:nvPr/>
        </p:nvSpPr>
        <p:spPr>
          <a:xfrm>
            <a:off x="4916336" y="4551879"/>
            <a:ext cx="215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Pädag</a:t>
            </a:r>
            <a:r>
              <a:rPr lang="de-DE" dirty="0"/>
              <a:t>. – </a:t>
            </a:r>
            <a:r>
              <a:rPr lang="de-DE" dirty="0" err="1"/>
              <a:t>Wirtschafts</a:t>
            </a:r>
            <a:r>
              <a:rPr lang="de-DE" dirty="0"/>
              <a:t>.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76CE00A0-FA3A-47D2-9437-C710EBD9D7C7}"/>
              </a:ext>
            </a:extLst>
          </p:cNvPr>
          <p:cNvSpPr/>
          <p:nvPr/>
        </p:nvSpPr>
        <p:spPr>
          <a:xfrm>
            <a:off x="7193005" y="3733101"/>
            <a:ext cx="2030136" cy="1188110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232671C-386C-46FF-AFBA-88A91E12CC62}"/>
              </a:ext>
            </a:extLst>
          </p:cNvPr>
          <p:cNvSpPr txBox="1"/>
          <p:nvPr/>
        </p:nvSpPr>
        <p:spPr>
          <a:xfrm>
            <a:off x="7885476" y="3847421"/>
            <a:ext cx="600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Kita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89F60EFE-D5F2-4528-8E69-919C2EEFC16E}"/>
              </a:ext>
            </a:extLst>
          </p:cNvPr>
          <p:cNvSpPr txBox="1"/>
          <p:nvPr/>
        </p:nvSpPr>
        <p:spPr>
          <a:xfrm>
            <a:off x="7770896" y="4132645"/>
            <a:ext cx="880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Leitung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AF6DF64-515E-4541-B26B-0F56B556BA45}"/>
              </a:ext>
            </a:extLst>
          </p:cNvPr>
          <p:cNvSpPr txBox="1"/>
          <p:nvPr/>
        </p:nvSpPr>
        <p:spPr>
          <a:xfrm>
            <a:off x="7129027" y="4526928"/>
            <a:ext cx="215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/>
              <a:t>Pädag</a:t>
            </a:r>
            <a:r>
              <a:rPr lang="de-DE" dirty="0"/>
              <a:t>. – </a:t>
            </a:r>
            <a:r>
              <a:rPr lang="de-DE" dirty="0" err="1"/>
              <a:t>Wirtschafts</a:t>
            </a:r>
            <a:r>
              <a:rPr lang="de-DE" dirty="0"/>
              <a:t>.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19F2091-0006-4F6F-AC83-14C19415AF32}"/>
              </a:ext>
            </a:extLst>
          </p:cNvPr>
          <p:cNvSpPr/>
          <p:nvPr/>
        </p:nvSpPr>
        <p:spPr>
          <a:xfrm>
            <a:off x="9425030" y="3733101"/>
            <a:ext cx="2030136" cy="1213061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D69A713-89BB-4727-BC00-73F342D500FB}"/>
              </a:ext>
            </a:extLst>
          </p:cNvPr>
          <p:cNvSpPr txBox="1"/>
          <p:nvPr/>
        </p:nvSpPr>
        <p:spPr>
          <a:xfrm>
            <a:off x="10232102" y="3872372"/>
            <a:ext cx="600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Kita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CACB376-5160-45CB-9DFF-C05FE54636B2}"/>
              </a:ext>
            </a:extLst>
          </p:cNvPr>
          <p:cNvSpPr txBox="1"/>
          <p:nvPr/>
        </p:nvSpPr>
        <p:spPr>
          <a:xfrm>
            <a:off x="10092191" y="4157597"/>
            <a:ext cx="88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Leitung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BD24FF2-38B1-4E5D-BD70-BAC9E872FBA0}"/>
              </a:ext>
            </a:extLst>
          </p:cNvPr>
          <p:cNvSpPr txBox="1"/>
          <p:nvPr/>
        </p:nvSpPr>
        <p:spPr>
          <a:xfrm>
            <a:off x="9361052" y="4551879"/>
            <a:ext cx="215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Pädag</a:t>
            </a:r>
            <a:r>
              <a:rPr lang="de-DE" dirty="0"/>
              <a:t>. – </a:t>
            </a:r>
            <a:r>
              <a:rPr lang="de-DE" dirty="0" err="1"/>
              <a:t>Wirtschafts</a:t>
            </a:r>
            <a:r>
              <a:rPr lang="de-DE" dirty="0"/>
              <a:t>.</a:t>
            </a: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8E5211AD-B446-4552-A58B-7AE4376AFB9B}"/>
              </a:ext>
            </a:extLst>
          </p:cNvPr>
          <p:cNvSpPr/>
          <p:nvPr/>
        </p:nvSpPr>
        <p:spPr>
          <a:xfrm>
            <a:off x="352339" y="616343"/>
            <a:ext cx="11299970" cy="4559663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0" name="Geschweifte Klammer rechts 49">
            <a:extLst>
              <a:ext uri="{FF2B5EF4-FFF2-40B4-BE49-F238E27FC236}">
                <a16:creationId xmlns:a16="http://schemas.microsoft.com/office/drawing/2014/main" id="{D04C4D19-D4A7-4568-B2C8-7D80466835A8}"/>
              </a:ext>
            </a:extLst>
          </p:cNvPr>
          <p:cNvSpPr/>
          <p:nvPr/>
        </p:nvSpPr>
        <p:spPr>
          <a:xfrm rot="5400000">
            <a:off x="5602115" y="-317049"/>
            <a:ext cx="783471" cy="11283024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>
              <a:ln w="57150"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F3874588-E14D-4F9C-88B2-892085469E51}"/>
              </a:ext>
            </a:extLst>
          </p:cNvPr>
          <p:cNvSpPr txBox="1"/>
          <p:nvPr/>
        </p:nvSpPr>
        <p:spPr>
          <a:xfrm>
            <a:off x="3001707" y="5845176"/>
            <a:ext cx="6287812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Trägerqualität </a:t>
            </a:r>
            <a:r>
              <a:rPr lang="de-DE" dirty="0"/>
              <a:t>aus Sicht der Nutzer (Kinder, Eltern, Finanzier…),</a:t>
            </a:r>
          </a:p>
          <a:p>
            <a:r>
              <a:rPr lang="de-DE" dirty="0"/>
              <a:t>ist der Output, der unmittelbar erfahrene Nutzen in Art und Güte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23914A1C-0703-432A-8E8B-16C404A5142E}"/>
              </a:ext>
            </a:extLst>
          </p:cNvPr>
          <p:cNvSpPr txBox="1"/>
          <p:nvPr/>
        </p:nvSpPr>
        <p:spPr>
          <a:xfrm>
            <a:off x="505883" y="959916"/>
            <a:ext cx="3827010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Trägerqualität</a:t>
            </a:r>
            <a:r>
              <a:rPr lang="de-DE" dirty="0"/>
              <a:t> aus Innensicht: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de-DE" sz="1400" b="1" dirty="0"/>
              <a:t>Transparenz</a:t>
            </a:r>
            <a:r>
              <a:rPr lang="de-DE" sz="1200" dirty="0"/>
              <a:t> von Beteiligung, Verantwortung </a:t>
            </a:r>
          </a:p>
          <a:p>
            <a:r>
              <a:rPr lang="de-DE" sz="1200" dirty="0"/>
              <a:t>	und Entscheidung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400" b="1" dirty="0"/>
              <a:t>Kompetenzgerechte </a:t>
            </a:r>
            <a:r>
              <a:rPr lang="de-DE" sz="1200" dirty="0"/>
              <a:t>Beteiligung, Verantwortung </a:t>
            </a:r>
          </a:p>
          <a:p>
            <a:pPr lvl="1"/>
            <a:r>
              <a:rPr lang="de-DE" sz="1200" dirty="0"/>
              <a:t>	und Entscheidung</a:t>
            </a:r>
          </a:p>
          <a:p>
            <a:pPr lvl="1"/>
            <a:r>
              <a:rPr lang="de-DE" sz="1200" dirty="0"/>
              <a:t>(Zuständigkeit entspricht dem Wissen und Können)</a:t>
            </a:r>
          </a:p>
          <a:p>
            <a:pPr marL="284400" lvl="1" indent="-2844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400" b="1" dirty="0"/>
              <a:t>Ressourcen</a:t>
            </a:r>
            <a:r>
              <a:rPr lang="de-DE" sz="1200" dirty="0"/>
              <a:t> entsprechen den Aufgaben</a:t>
            </a:r>
          </a:p>
          <a:p>
            <a:pPr marL="284400" lvl="1" indent="-2844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DE" sz="1400" b="1" dirty="0"/>
              <a:t>Spiegelbildlichkeit</a:t>
            </a:r>
            <a:r>
              <a:rPr lang="de-DE" sz="1200" dirty="0"/>
              <a:t> der Prinzipien und Verfahren</a:t>
            </a:r>
          </a:p>
          <a:p>
            <a:pPr marL="0" lvl="1">
              <a:spcBef>
                <a:spcPts val="1800"/>
              </a:spcBef>
            </a:pPr>
            <a:r>
              <a:rPr lang="de-DE" sz="1200" dirty="0"/>
              <a:t>= </a:t>
            </a:r>
            <a:r>
              <a:rPr lang="de-DE" sz="1400" b="1" dirty="0"/>
              <a:t>Entstehungsbedingungen</a:t>
            </a:r>
            <a:r>
              <a:rPr lang="de-DE" sz="1200" dirty="0"/>
              <a:t> für den Output</a:t>
            </a:r>
          </a:p>
          <a:p>
            <a:pPr marL="628650" lvl="1" indent="-171450">
              <a:buFontTx/>
              <a:buChar char="-"/>
            </a:pPr>
            <a:endParaRPr lang="de-DE" sz="1200" dirty="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C1AB11A4-8E7A-4C24-8920-F5695593C89E}"/>
              </a:ext>
            </a:extLst>
          </p:cNvPr>
          <p:cNvSpPr/>
          <p:nvPr/>
        </p:nvSpPr>
        <p:spPr>
          <a:xfrm>
            <a:off x="-153512" y="578989"/>
            <a:ext cx="116019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1600" dirty="0"/>
              <a:t>Träger = Gesamtheit = Unternehmen = Produkt- und Prozessverantwortlichkeit, = juristische Person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78A2EB4-4362-41DD-B70F-E7116FB7EF3D}"/>
              </a:ext>
            </a:extLst>
          </p:cNvPr>
          <p:cNvSpPr txBox="1"/>
          <p:nvPr/>
        </p:nvSpPr>
        <p:spPr>
          <a:xfrm>
            <a:off x="10440097" y="6488668"/>
            <a:ext cx="1720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Detlef Diskowski</a:t>
            </a:r>
          </a:p>
        </p:txBody>
      </p:sp>
    </p:spTree>
    <p:extLst>
      <p:ext uri="{BB962C8B-B14F-4D97-AF65-F5344CB8AC3E}">
        <p14:creationId xmlns:p14="http://schemas.microsoft.com/office/powerpoint/2010/main" val="315945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</Words>
  <Application>Microsoft Office PowerPoint</Application>
  <PresentationFormat>Breitbild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Detlef Diskowski</dc:creator>
  <cp:lastModifiedBy>Detlef Diskowski</cp:lastModifiedBy>
  <cp:revision>7</cp:revision>
  <dcterms:created xsi:type="dcterms:W3CDTF">2017-11-07T14:30:34Z</dcterms:created>
  <dcterms:modified xsi:type="dcterms:W3CDTF">2017-12-18T12:19:27Z</dcterms:modified>
</cp:coreProperties>
</file>